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6.xml" ContentType="application/vnd.openxmlformats-officedocument.presentationml.notes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99"/>
    <a:srgbClr val="000066"/>
    <a:srgbClr val="003399"/>
    <a:srgbClr val="0033CC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-378" y="-102"/>
      </p:cViewPr>
      <p:guideLst>
        <p:guide orient="horz" pos="2592"/>
        <p:guide pos="46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52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Internet delle Cose (IoT): Una Panoramica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L'Internet of Things (IoT) connette dispositivi fisici alla rete. Permette la raccolta, lo scambio e l'elaborazione dei dati. Migliora l'efficienza e l'automazione in vari settori.</a:t>
            </a:r>
            <a:endParaRPr lang="en-US" sz="1750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12831418" y="7675602"/>
            <a:ext cx="167576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PAG. 1</a:t>
            </a:r>
            <a:endParaRPr lang="it-IT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786068"/>
            <a:ext cx="71695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Componenti Chiave dell'IoT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901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878860" y="523184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090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Sensori e Attuatori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5805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Raccolgono dati e eseguono azioni.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8667" y="509016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13737" y="523184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8165783" y="5090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Connettività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8165783" y="5580578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Wi-Fi, Bluetooth, 5G e LPWAN trasmettono dati.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64254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878860" y="656713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6425446"/>
            <a:ext cx="3774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Elaborazione e Archiviazione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915864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 dati sono elaborati localmente o nel cloud.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428667" y="642544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110080"/>
          </a:solidFill>
          <a:ln w="7620">
            <a:solidFill>
              <a:srgbClr val="2A19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13737" y="656713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kern="0" spc="-80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8165783" y="642544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Interfacce Utente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8165783" y="6915864"/>
            <a:ext cx="5670947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Dashboard e app per monitorare e controllare.</a:t>
            </a:r>
            <a:endParaRPr lang="en-US" sz="1750" dirty="0"/>
          </a:p>
        </p:txBody>
      </p:sp>
      <p:sp>
        <p:nvSpPr>
          <p:cNvPr id="20" name="CasellaDiTesto 19"/>
          <p:cNvSpPr txBox="1"/>
          <p:nvPr/>
        </p:nvSpPr>
        <p:spPr>
          <a:xfrm>
            <a:off x="12831418" y="7675602"/>
            <a:ext cx="167576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PAG. 2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7713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Applicazioni dell'IoT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7327" y="215288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187327" y="2719864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Domotica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187327" y="3210282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Case intelligenti con assistenti vocali.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04376" y="215288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1204376" y="2719864"/>
            <a:ext cx="229207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Industria 4.0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1204376" y="3210282"/>
            <a:ext cx="229207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Automazione e monitoraggio della produzione.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383804" y="4979432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383804" y="5546408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Sanità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383804" y="5900738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Dispositivi medici smart per il monitoraggio.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64896" y="4979432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187327" y="577322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Smart Cities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7187327" y="6263640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Gestione del traffico e illuminazione intelligente.</a:t>
            </a:r>
            <a:endParaRPr lang="en-US" sz="1750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12831418" y="7675602"/>
            <a:ext cx="167576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PAG. 3</a:t>
            </a:r>
            <a:endParaRPr lang="it-IT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4900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Vantaggi dell'IoT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794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282475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Efficienza Operativa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31517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Automazione e monitoraggio in tempo reale.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395882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1856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Riduzione dei Costi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467606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Nei settori produttivi e logistici.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19713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5465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E5E0D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Qualità della Vita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03694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Dispositivi intelligenti per salute e sicurezza.</a:t>
            </a:r>
            <a:endParaRPr lang="en-US" sz="1750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12831418" y="7675602"/>
            <a:ext cx="167576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PAG. 4</a:t>
            </a:r>
            <a:endParaRPr lang="it-IT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Sfide dell'IoT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Sicurezza e Privacy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Protezione dei dati essenziale.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Standardizzazione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Mancanza di standard comuni.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kern="0" spc="-67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Gestione dei Dati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Soluzioni avanzate di archiviazione.</a:t>
            </a:r>
            <a:endParaRPr lang="en-US" sz="1750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12831418" y="7675602"/>
            <a:ext cx="167576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PAG. 5</a:t>
            </a:r>
            <a:endParaRPr lang="it-IT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kern="0" spc="-134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Conclusione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kern="0" spc="-36" dirty="0">
                <a:solidFill>
                  <a:srgbClr val="E5E0D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L'IoT trasforma il mondo digitale. Crea nuove opportunità e migliora la vita. L'innovazione tecnologica espanderà le possibilità.</a:t>
            </a:r>
            <a:endParaRPr lang="en-US" sz="1750" dirty="0"/>
          </a:p>
        </p:txBody>
      </p:sp>
      <p:sp>
        <p:nvSpPr>
          <p:cNvPr id="5" name="CasellaDiTesto 4"/>
          <p:cNvSpPr txBox="1"/>
          <p:nvPr/>
        </p:nvSpPr>
        <p:spPr>
          <a:xfrm>
            <a:off x="12831418" y="7675602"/>
            <a:ext cx="1675762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PAG. 6</a:t>
            </a:r>
            <a:endParaRPr lang="it-IT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221</Words>
  <Application>Microsoft Office PowerPoint</Application>
  <PresentationFormat>Personalizzato</PresentationFormat>
  <Paragraphs>52</Paragraphs>
  <Slides>6</Slides>
  <Notes>6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7" baseType="lpstr">
      <vt:lpstr>Office Theme</vt:lpstr>
      <vt:lpstr>Diapositiva 1</vt:lpstr>
      <vt:lpstr>Diapositiva 2</vt:lpstr>
      <vt:lpstr>Diapositiva 3</vt:lpstr>
      <vt:lpstr>Diapositiva 4</vt:lpstr>
      <vt:lpstr>Diapositiva 5</vt:lpstr>
      <vt:lpstr>Diapositiva 6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michele azzaro</cp:lastModifiedBy>
  <cp:revision>3</cp:revision>
  <dcterms:created xsi:type="dcterms:W3CDTF">2025-03-12T14:50:58Z</dcterms:created>
  <dcterms:modified xsi:type="dcterms:W3CDTF">2025-03-12T15:04:45Z</dcterms:modified>
</cp:coreProperties>
</file>